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9" r:id="rId4"/>
    <p:sldId id="264" r:id="rId5"/>
    <p:sldId id="260" r:id="rId6"/>
    <p:sldId id="270" r:id="rId7"/>
    <p:sldId id="259" r:id="rId8"/>
    <p:sldId id="265" r:id="rId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1048A-CB1F-4888-A26E-44C0FA8104EF}" v="55" dt="2024-04-24T16:11:10.673"/>
  </p1510:revLst>
</p1510:revInfo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ne Higgins" userId="a1857b91521ffff0" providerId="Windows Live" clId="Web-{4331048A-CB1F-4888-A26E-44C0FA8104EF}"/>
    <pc:docChg chg="modSld">
      <pc:chgData name="Elane Higgins" userId="a1857b91521ffff0" providerId="Windows Live" clId="Web-{4331048A-CB1F-4888-A26E-44C0FA8104EF}" dt="2024-04-24T16:11:10.673" v="55" actId="20577"/>
      <pc:docMkLst>
        <pc:docMk/>
      </pc:docMkLst>
      <pc:sldChg chg="modSp">
        <pc:chgData name="Elane Higgins" userId="a1857b91521ffff0" providerId="Windows Live" clId="Web-{4331048A-CB1F-4888-A26E-44C0FA8104EF}" dt="2024-04-24T16:11:10.673" v="55" actId="20577"/>
        <pc:sldMkLst>
          <pc:docMk/>
          <pc:sldMk cId="2566707708" sldId="269"/>
        </pc:sldMkLst>
        <pc:spChg chg="mod">
          <ac:chgData name="Elane Higgins" userId="a1857b91521ffff0" providerId="Windows Live" clId="Web-{4331048A-CB1F-4888-A26E-44C0FA8104EF}" dt="2024-04-24T16:11:10.673" v="55" actId="20577"/>
          <ac:spMkLst>
            <pc:docMk/>
            <pc:sldMk cId="2566707708" sldId="269"/>
            <ac:spMk id="6" creationId="{7E54AC28-9C3E-4734-B2BB-5EC5F60F5559}"/>
          </ac:spMkLst>
        </pc:spChg>
      </pc:sldChg>
    </pc:docChg>
  </pc:docChgLst>
  <pc:docChgLst>
    <pc:chgData name="Elane Higgins" userId="a1857b91521ffff0" providerId="LiveId" clId="{AF8267B4-8824-4387-AC7F-AAE48C14FB80}"/>
    <pc:docChg chg="undo custSel addSld delSld modSld sldOrd">
      <pc:chgData name="Elane Higgins" userId="a1857b91521ffff0" providerId="LiveId" clId="{AF8267B4-8824-4387-AC7F-AAE48C14FB80}" dt="2024-04-23T12:26:22.819" v="2547" actId="20577"/>
      <pc:docMkLst>
        <pc:docMk/>
      </pc:docMkLst>
      <pc:sldChg chg="modSp mod">
        <pc:chgData name="Elane Higgins" userId="a1857b91521ffff0" providerId="LiveId" clId="{AF8267B4-8824-4387-AC7F-AAE48C14FB80}" dt="2024-04-22T15:25:03.644" v="811" actId="20577"/>
        <pc:sldMkLst>
          <pc:docMk/>
          <pc:sldMk cId="2142316308" sldId="256"/>
        </pc:sldMkLst>
        <pc:spChg chg="mod">
          <ac:chgData name="Elane Higgins" userId="a1857b91521ffff0" providerId="LiveId" clId="{AF8267B4-8824-4387-AC7F-AAE48C14FB80}" dt="2024-04-20T19:06:05.172" v="596" actId="20577"/>
          <ac:spMkLst>
            <pc:docMk/>
            <pc:sldMk cId="2142316308" sldId="256"/>
            <ac:spMk id="3" creationId="{05857963-8D3D-4F24-B535-54652EE095F0}"/>
          </ac:spMkLst>
        </pc:spChg>
        <pc:spChg chg="mod">
          <ac:chgData name="Elane Higgins" userId="a1857b91521ffff0" providerId="LiveId" clId="{AF8267B4-8824-4387-AC7F-AAE48C14FB80}" dt="2024-04-22T15:25:03.644" v="811" actId="20577"/>
          <ac:spMkLst>
            <pc:docMk/>
            <pc:sldMk cId="2142316308" sldId="256"/>
            <ac:spMk id="5" creationId="{B623514F-9C9F-4868-A7D9-66CAA07E615D}"/>
          </ac:spMkLst>
        </pc:spChg>
      </pc:sldChg>
      <pc:sldChg chg="addSp delSp modSp del mod ord modShow chgLayout">
        <pc:chgData name="Elane Higgins" userId="a1857b91521ffff0" providerId="LiveId" clId="{AF8267B4-8824-4387-AC7F-AAE48C14FB80}" dt="2024-04-22T16:05:42.581" v="1654" actId="2696"/>
        <pc:sldMkLst>
          <pc:docMk/>
          <pc:sldMk cId="434389766" sldId="257"/>
        </pc:sldMkLst>
        <pc:spChg chg="mod ord">
          <ac:chgData name="Elane Higgins" userId="a1857b91521ffff0" providerId="LiveId" clId="{AF8267B4-8824-4387-AC7F-AAE48C14FB80}" dt="2024-04-22T15:50:16.884" v="1337" actId="20577"/>
          <ac:spMkLst>
            <pc:docMk/>
            <pc:sldMk cId="434389766" sldId="257"/>
            <ac:spMk id="2" creationId="{77EDADF0-23DD-491B-8755-2E19692F9B18}"/>
          </ac:spMkLst>
        </pc:spChg>
        <pc:spChg chg="mod or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3" creationId="{73E7209B-EA97-4E46-B935-409525612C95}"/>
          </ac:spMkLst>
        </pc:spChg>
        <pc:spChg chg="mod or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4" creationId="{E7E3D7C1-6919-4785-9AEE-1F6673CA07C3}"/>
          </ac:spMkLst>
        </pc:spChg>
        <pc:spChg chg="del mo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5" creationId="{171A006E-2552-45AA-81E6-9D6D26A503C2}"/>
          </ac:spMkLst>
        </pc:spChg>
        <pc:spChg chg="add del mo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6" creationId="{FEF492CD-1428-C75E-3AB5-9B4FF13A5AAB}"/>
          </ac:spMkLst>
        </pc:spChg>
        <pc:spChg chg="add del mo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7" creationId="{96B5921F-490E-4FFB-F380-6A35A8F7F80F}"/>
          </ac:spMkLst>
        </pc:spChg>
        <pc:spChg chg="add del mo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8" creationId="{8AD9C652-6B8F-70C5-C6C2-4012C63B3046}"/>
          </ac:spMkLst>
        </pc:spChg>
        <pc:spChg chg="add mod ord">
          <ac:chgData name="Elane Higgins" userId="a1857b91521ffff0" providerId="LiveId" clId="{AF8267B4-8824-4387-AC7F-AAE48C14FB80}" dt="2024-04-20T17:36:06.679" v="338" actId="6264"/>
          <ac:spMkLst>
            <pc:docMk/>
            <pc:sldMk cId="434389766" sldId="257"/>
            <ac:spMk id="9" creationId="{7E2622F2-C8D2-CBC4-D401-73AA3735DDB5}"/>
          </ac:spMkLst>
        </pc:spChg>
      </pc:sldChg>
      <pc:sldChg chg="addSp modSp ord">
        <pc:chgData name="Elane Higgins" userId="a1857b91521ffff0" providerId="LiveId" clId="{AF8267B4-8824-4387-AC7F-AAE48C14FB80}" dt="2024-04-20T17:27:58.241" v="9"/>
        <pc:sldMkLst>
          <pc:docMk/>
          <pc:sldMk cId="3733523618" sldId="258"/>
        </pc:sldMkLst>
        <pc:picChg chg="add mod">
          <ac:chgData name="Elane Higgins" userId="a1857b91521ffff0" providerId="LiveId" clId="{AF8267B4-8824-4387-AC7F-AAE48C14FB80}" dt="2024-04-20T17:27:58.241" v="9"/>
          <ac:picMkLst>
            <pc:docMk/>
            <pc:sldMk cId="3733523618" sldId="258"/>
            <ac:picMk id="8" creationId="{B246D31B-8871-2180-22D5-2F5C65792A71}"/>
          </ac:picMkLst>
        </pc:picChg>
      </pc:sldChg>
      <pc:sldChg chg="modSp mod">
        <pc:chgData name="Elane Higgins" userId="a1857b91521ffff0" providerId="LiveId" clId="{AF8267B4-8824-4387-AC7F-AAE48C14FB80}" dt="2024-04-23T12:20:58.455" v="2449" actId="20577"/>
        <pc:sldMkLst>
          <pc:docMk/>
          <pc:sldMk cId="2636584484" sldId="259"/>
        </pc:sldMkLst>
        <pc:spChg chg="mod">
          <ac:chgData name="Elane Higgins" userId="a1857b91521ffff0" providerId="LiveId" clId="{AF8267B4-8824-4387-AC7F-AAE48C14FB80}" dt="2024-04-20T17:40:46.165" v="489" actId="20577"/>
          <ac:spMkLst>
            <pc:docMk/>
            <pc:sldMk cId="2636584484" sldId="259"/>
            <ac:spMk id="2" creationId="{F48B51AE-252F-4958-A1E9-67C57179FF35}"/>
          </ac:spMkLst>
        </pc:spChg>
        <pc:spChg chg="mod">
          <ac:chgData name="Elane Higgins" userId="a1857b91521ffff0" providerId="LiveId" clId="{AF8267B4-8824-4387-AC7F-AAE48C14FB80}" dt="2024-04-23T12:20:18.602" v="2420" actId="113"/>
          <ac:spMkLst>
            <pc:docMk/>
            <pc:sldMk cId="2636584484" sldId="259"/>
            <ac:spMk id="4" creationId="{600D8D83-8EE8-4757-A48D-197DCB8CB8ED}"/>
          </ac:spMkLst>
        </pc:spChg>
        <pc:spChg chg="mod">
          <ac:chgData name="Elane Higgins" userId="a1857b91521ffff0" providerId="LiveId" clId="{AF8267B4-8824-4387-AC7F-AAE48C14FB80}" dt="2024-04-20T19:41:11.047" v="606" actId="20577"/>
          <ac:spMkLst>
            <pc:docMk/>
            <pc:sldMk cId="2636584484" sldId="259"/>
            <ac:spMk id="5" creationId="{235F389B-861B-485A-AD81-A9172882D97D}"/>
          </ac:spMkLst>
        </pc:spChg>
        <pc:spChg chg="mod">
          <ac:chgData name="Elane Higgins" userId="a1857b91521ffff0" providerId="LiveId" clId="{AF8267B4-8824-4387-AC7F-AAE48C14FB80}" dt="2024-04-23T12:20:58.455" v="2449" actId="20577"/>
          <ac:spMkLst>
            <pc:docMk/>
            <pc:sldMk cId="2636584484" sldId="259"/>
            <ac:spMk id="6" creationId="{A1FE0C33-CECE-4322-A29C-AEA87CDB13E3}"/>
          </ac:spMkLst>
        </pc:spChg>
      </pc:sldChg>
      <pc:sldChg chg="modSp mod ord">
        <pc:chgData name="Elane Higgins" userId="a1857b91521ffff0" providerId="LiveId" clId="{AF8267B4-8824-4387-AC7F-AAE48C14FB80}" dt="2024-04-23T12:13:23.426" v="2369" actId="207"/>
        <pc:sldMkLst>
          <pc:docMk/>
          <pc:sldMk cId="18768004" sldId="260"/>
        </pc:sldMkLst>
        <pc:spChg chg="mod">
          <ac:chgData name="Elane Higgins" userId="a1857b91521ffff0" providerId="LiveId" clId="{AF8267B4-8824-4387-AC7F-AAE48C14FB80}" dt="2024-04-23T12:12:58.626" v="2367" actId="207"/>
          <ac:spMkLst>
            <pc:docMk/>
            <pc:sldMk cId="18768004" sldId="260"/>
            <ac:spMk id="3" creationId="{0CEF9153-8777-40BE-856A-F36D008F5B26}"/>
          </ac:spMkLst>
        </pc:spChg>
        <pc:spChg chg="mod">
          <ac:chgData name="Elane Higgins" userId="a1857b91521ffff0" providerId="LiveId" clId="{AF8267B4-8824-4387-AC7F-AAE48C14FB80}" dt="2024-04-23T12:13:18.372" v="2368" actId="207"/>
          <ac:spMkLst>
            <pc:docMk/>
            <pc:sldMk cId="18768004" sldId="260"/>
            <ac:spMk id="4" creationId="{D3BFCB07-6C49-4FD9-A60E-365443B88FE2}"/>
          </ac:spMkLst>
        </pc:spChg>
        <pc:spChg chg="mod">
          <ac:chgData name="Elane Higgins" userId="a1857b91521ffff0" providerId="LiveId" clId="{AF8267B4-8824-4387-AC7F-AAE48C14FB80}" dt="2024-04-20T19:04:00.193" v="559" actId="20577"/>
          <ac:spMkLst>
            <pc:docMk/>
            <pc:sldMk cId="18768004" sldId="260"/>
            <ac:spMk id="5" creationId="{D630E50A-AB9F-4122-B5E0-DE40C6E48307}"/>
          </ac:spMkLst>
        </pc:spChg>
        <pc:spChg chg="mod">
          <ac:chgData name="Elane Higgins" userId="a1857b91521ffff0" providerId="LiveId" clId="{AF8267B4-8824-4387-AC7F-AAE48C14FB80}" dt="2024-04-23T12:13:23.426" v="2369" actId="207"/>
          <ac:spMkLst>
            <pc:docMk/>
            <pc:sldMk cId="18768004" sldId="260"/>
            <ac:spMk id="6" creationId="{349249DA-4230-416D-838C-A72D2E7CADA4}"/>
          </ac:spMkLst>
        </pc:spChg>
        <pc:spChg chg="mod">
          <ac:chgData name="Elane Higgins" userId="a1857b91521ffff0" providerId="LiveId" clId="{AF8267B4-8824-4387-AC7F-AAE48C14FB80}" dt="2024-04-23T11:57:27.477" v="2024" actId="20577"/>
          <ac:spMkLst>
            <pc:docMk/>
            <pc:sldMk cId="18768004" sldId="260"/>
            <ac:spMk id="7" creationId="{3FC3CF09-BAFF-4590-A12C-E378DFF1DA5E}"/>
          </ac:spMkLst>
        </pc:spChg>
        <pc:spChg chg="mod">
          <ac:chgData name="Elane Higgins" userId="a1857b91521ffff0" providerId="LiveId" clId="{AF8267B4-8824-4387-AC7F-AAE48C14FB80}" dt="2024-04-23T12:01:09.863" v="2074" actId="20577"/>
          <ac:spMkLst>
            <pc:docMk/>
            <pc:sldMk cId="18768004" sldId="260"/>
            <ac:spMk id="8" creationId="{C9E879AA-B873-414B-BC94-C8FF28566266}"/>
          </ac:spMkLst>
        </pc:spChg>
        <pc:spChg chg="mod">
          <ac:chgData name="Elane Higgins" userId="a1857b91521ffff0" providerId="LiveId" clId="{AF8267B4-8824-4387-AC7F-AAE48C14FB80}" dt="2024-04-20T17:31:46.562" v="96" actId="20577"/>
          <ac:spMkLst>
            <pc:docMk/>
            <pc:sldMk cId="18768004" sldId="260"/>
            <ac:spMk id="9" creationId="{E1BA9B4B-C586-4B6B-8142-E49AC2D37AD1}"/>
          </ac:spMkLst>
        </pc:spChg>
      </pc:sldChg>
      <pc:sldChg chg="del">
        <pc:chgData name="Elane Higgins" userId="a1857b91521ffff0" providerId="LiveId" clId="{AF8267B4-8824-4387-AC7F-AAE48C14FB80}" dt="2024-04-22T16:04:50.310" v="1650" actId="2696"/>
        <pc:sldMkLst>
          <pc:docMk/>
          <pc:sldMk cId="612177979" sldId="261"/>
        </pc:sldMkLst>
      </pc:sldChg>
      <pc:sldChg chg="del">
        <pc:chgData name="Elane Higgins" userId="a1857b91521ffff0" providerId="LiveId" clId="{AF8267B4-8824-4387-AC7F-AAE48C14FB80}" dt="2024-04-22T16:04:57.621" v="1651" actId="2696"/>
        <pc:sldMkLst>
          <pc:docMk/>
          <pc:sldMk cId="2902992781" sldId="262"/>
        </pc:sldMkLst>
      </pc:sldChg>
      <pc:sldChg chg="del">
        <pc:chgData name="Elane Higgins" userId="a1857b91521ffff0" providerId="LiveId" clId="{AF8267B4-8824-4387-AC7F-AAE48C14FB80}" dt="2024-04-22T16:05:05.791" v="1652" actId="2696"/>
        <pc:sldMkLst>
          <pc:docMk/>
          <pc:sldMk cId="4243905809" sldId="263"/>
        </pc:sldMkLst>
      </pc:sldChg>
      <pc:sldChg chg="addSp delSp modSp mod ord delAnim modAnim">
        <pc:chgData name="Elane Higgins" userId="a1857b91521ffff0" providerId="LiveId" clId="{AF8267B4-8824-4387-AC7F-AAE48C14FB80}" dt="2024-04-23T12:14:53.649" v="2396" actId="20577"/>
        <pc:sldMkLst>
          <pc:docMk/>
          <pc:sldMk cId="491993309" sldId="264"/>
        </pc:sldMkLst>
        <pc:spChg chg="mod">
          <ac:chgData name="Elane Higgins" userId="a1857b91521ffff0" providerId="LiveId" clId="{AF8267B4-8824-4387-AC7F-AAE48C14FB80}" dt="2024-04-22T16:23:10.170" v="1995" actId="20577"/>
          <ac:spMkLst>
            <pc:docMk/>
            <pc:sldMk cId="491993309" sldId="264"/>
            <ac:spMk id="3" creationId="{F3B30A82-8E4A-471C-A080-278975C952AA}"/>
          </ac:spMkLst>
        </pc:spChg>
        <pc:spChg chg="mod">
          <ac:chgData name="Elane Higgins" userId="a1857b91521ffff0" providerId="LiveId" clId="{AF8267B4-8824-4387-AC7F-AAE48C14FB80}" dt="2024-04-23T12:14:53.649" v="2396" actId="20577"/>
          <ac:spMkLst>
            <pc:docMk/>
            <pc:sldMk cId="491993309" sldId="264"/>
            <ac:spMk id="4" creationId="{5C2806C0-8AE3-4975-9946-CCD70055F494}"/>
          </ac:spMkLst>
        </pc:spChg>
        <pc:spChg chg="del">
          <ac:chgData name="Elane Higgins" userId="a1857b91521ffff0" providerId="LiveId" clId="{AF8267B4-8824-4387-AC7F-AAE48C14FB80}" dt="2024-04-20T19:08:11.482" v="599"/>
          <ac:spMkLst>
            <pc:docMk/>
            <pc:sldMk cId="491993309" sldId="264"/>
            <ac:spMk id="5" creationId="{D7FB60BE-A06D-46A2-8BC5-E4AB30430916}"/>
          </ac:spMkLst>
        </pc:spChg>
        <pc:spChg chg="add del mod">
          <ac:chgData name="Elane Higgins" userId="a1857b91521ffff0" providerId="LiveId" clId="{AF8267B4-8824-4387-AC7F-AAE48C14FB80}" dt="2024-04-22T14:46:47.999" v="607"/>
          <ac:spMkLst>
            <pc:docMk/>
            <pc:sldMk cId="491993309" sldId="264"/>
            <ac:spMk id="8" creationId="{39C9B921-6417-E3D0-C1DB-02614DAD8277}"/>
          </ac:spMkLst>
        </pc:spChg>
        <pc:picChg chg="add mod">
          <ac:chgData name="Elane Higgins" userId="a1857b91521ffff0" providerId="LiveId" clId="{AF8267B4-8824-4387-AC7F-AAE48C14FB80}" dt="2024-04-22T14:46:47.999" v="607"/>
          <ac:picMkLst>
            <pc:docMk/>
            <pc:sldMk cId="491993309" sldId="264"/>
            <ac:picMk id="5" creationId="{6E56C04D-6E25-CAAD-A5D8-AF941F54E00C}"/>
          </ac:picMkLst>
        </pc:picChg>
        <pc:picChg chg="add del mod">
          <ac:chgData name="Elane Higgins" userId="a1857b91521ffff0" providerId="LiveId" clId="{AF8267B4-8824-4387-AC7F-AAE48C14FB80}" dt="2024-04-20T19:08:46.143" v="600" actId="21"/>
          <ac:picMkLst>
            <pc:docMk/>
            <pc:sldMk cId="491993309" sldId="264"/>
            <ac:picMk id="6" creationId="{5783B5E4-2C3A-D025-A861-F3F93E1F7AE6}"/>
          </ac:picMkLst>
        </pc:picChg>
      </pc:sldChg>
      <pc:sldChg chg="modSp mod">
        <pc:chgData name="Elane Higgins" userId="a1857b91521ffff0" providerId="LiveId" clId="{AF8267B4-8824-4387-AC7F-AAE48C14FB80}" dt="2024-04-23T12:26:22.819" v="2547" actId="20577"/>
        <pc:sldMkLst>
          <pc:docMk/>
          <pc:sldMk cId="3309279394" sldId="265"/>
        </pc:sldMkLst>
        <pc:spChg chg="mod">
          <ac:chgData name="Elane Higgins" userId="a1857b91521ffff0" providerId="LiveId" clId="{AF8267B4-8824-4387-AC7F-AAE48C14FB80}" dt="2024-04-22T16:08:35.811" v="1849" actId="255"/>
          <ac:spMkLst>
            <pc:docMk/>
            <pc:sldMk cId="3309279394" sldId="265"/>
            <ac:spMk id="2" creationId="{CBA4F671-D586-49FB-B0C1-E7E9ADFE08D4}"/>
          </ac:spMkLst>
        </pc:spChg>
        <pc:spChg chg="mod">
          <ac:chgData name="Elane Higgins" userId="a1857b91521ffff0" providerId="LiveId" clId="{AF8267B4-8824-4387-AC7F-AAE48C14FB80}" dt="2024-04-22T16:08:14.504" v="1848" actId="14100"/>
          <ac:spMkLst>
            <pc:docMk/>
            <pc:sldMk cId="3309279394" sldId="265"/>
            <ac:spMk id="3" creationId="{16721AB4-1CF0-4825-926E-5207D64C2645}"/>
          </ac:spMkLst>
        </pc:spChg>
        <pc:spChg chg="mod">
          <ac:chgData name="Elane Higgins" userId="a1857b91521ffff0" providerId="LiveId" clId="{AF8267B4-8824-4387-AC7F-AAE48C14FB80}" dt="2024-04-22T16:06:22.605" v="1711" actId="1076"/>
          <ac:spMkLst>
            <pc:docMk/>
            <pc:sldMk cId="3309279394" sldId="265"/>
            <ac:spMk id="4" creationId="{A412BBAB-4628-42F5-BF78-BE0E59475133}"/>
          </ac:spMkLst>
        </pc:spChg>
        <pc:spChg chg="mod">
          <ac:chgData name="Elane Higgins" userId="a1857b91521ffff0" providerId="LiveId" clId="{AF8267B4-8824-4387-AC7F-AAE48C14FB80}" dt="2024-04-22T16:10:00.011" v="1895" actId="20577"/>
          <ac:spMkLst>
            <pc:docMk/>
            <pc:sldMk cId="3309279394" sldId="265"/>
            <ac:spMk id="5" creationId="{62E14719-D011-4E0B-9362-CD19FF22FEB5}"/>
          </ac:spMkLst>
        </pc:spChg>
        <pc:spChg chg="mod">
          <ac:chgData name="Elane Higgins" userId="a1857b91521ffff0" providerId="LiveId" clId="{AF8267B4-8824-4387-AC7F-AAE48C14FB80}" dt="2024-04-22T16:10:11.055" v="1896" actId="1076"/>
          <ac:spMkLst>
            <pc:docMk/>
            <pc:sldMk cId="3309279394" sldId="265"/>
            <ac:spMk id="6" creationId="{73118D49-CA48-4C57-A37C-31BAA7538127}"/>
          </ac:spMkLst>
        </pc:spChg>
        <pc:spChg chg="mod">
          <ac:chgData name="Elane Higgins" userId="a1857b91521ffff0" providerId="LiveId" clId="{AF8267B4-8824-4387-AC7F-AAE48C14FB80}" dt="2024-04-23T12:26:22.819" v="2547" actId="20577"/>
          <ac:spMkLst>
            <pc:docMk/>
            <pc:sldMk cId="3309279394" sldId="265"/>
            <ac:spMk id="7" creationId="{72B381BA-F1D7-483F-B759-9C3451355503}"/>
          </ac:spMkLst>
        </pc:spChg>
      </pc:sldChg>
      <pc:sldChg chg="del">
        <pc:chgData name="Elane Higgins" userId="a1857b91521ffff0" providerId="LiveId" clId="{AF8267B4-8824-4387-AC7F-AAE48C14FB80}" dt="2024-04-22T16:05:17.179" v="1653" actId="2696"/>
        <pc:sldMkLst>
          <pc:docMk/>
          <pc:sldMk cId="59582380" sldId="268"/>
        </pc:sldMkLst>
      </pc:sldChg>
      <pc:sldChg chg="new del">
        <pc:chgData name="Elane Higgins" userId="a1857b91521ffff0" providerId="LiveId" clId="{AF8267B4-8824-4387-AC7F-AAE48C14FB80}" dt="2024-04-20T17:26:39.544" v="1" actId="680"/>
        <pc:sldMkLst>
          <pc:docMk/>
          <pc:sldMk cId="547713419" sldId="269"/>
        </pc:sldMkLst>
      </pc:sldChg>
      <pc:sldChg chg="modSp add mod ord">
        <pc:chgData name="Elane Higgins" userId="a1857b91521ffff0" providerId="LiveId" clId="{AF8267B4-8824-4387-AC7F-AAE48C14FB80}" dt="2024-04-23T12:11:02.117" v="2351" actId="20577"/>
        <pc:sldMkLst>
          <pc:docMk/>
          <pc:sldMk cId="2566707708" sldId="269"/>
        </pc:sldMkLst>
        <pc:spChg chg="mod">
          <ac:chgData name="Elane Higgins" userId="a1857b91521ffff0" providerId="LiveId" clId="{AF8267B4-8824-4387-AC7F-AAE48C14FB80}" dt="2024-04-23T12:10:31.920" v="2343" actId="20577"/>
          <ac:spMkLst>
            <pc:docMk/>
            <pc:sldMk cId="2566707708" sldId="269"/>
            <ac:spMk id="2" creationId="{E593D545-C417-48EA-9543-078BF8EB641C}"/>
          </ac:spMkLst>
        </pc:spChg>
        <pc:spChg chg="mod">
          <ac:chgData name="Elane Higgins" userId="a1857b91521ffff0" providerId="LiveId" clId="{AF8267B4-8824-4387-AC7F-AAE48C14FB80}" dt="2024-04-23T12:10:14.389" v="2341" actId="207"/>
          <ac:spMkLst>
            <pc:docMk/>
            <pc:sldMk cId="2566707708" sldId="269"/>
            <ac:spMk id="4" creationId="{FF626BF0-5F0E-4D61-B97D-E6ED486CD89E}"/>
          </ac:spMkLst>
        </pc:spChg>
        <pc:spChg chg="mod">
          <ac:chgData name="Elane Higgins" userId="a1857b91521ffff0" providerId="LiveId" clId="{AF8267B4-8824-4387-AC7F-AAE48C14FB80}" dt="2024-04-23T12:11:02.117" v="2351" actId="20577"/>
          <ac:spMkLst>
            <pc:docMk/>
            <pc:sldMk cId="2566707708" sldId="269"/>
            <ac:spMk id="5" creationId="{099A8D28-D968-408D-AA5E-1B16F071D7DF}"/>
          </ac:spMkLst>
        </pc:spChg>
        <pc:spChg chg="mod">
          <ac:chgData name="Elane Higgins" userId="a1857b91521ffff0" providerId="LiveId" clId="{AF8267B4-8824-4387-AC7F-AAE48C14FB80}" dt="2024-04-22T16:03:11.234" v="1601" actId="27636"/>
          <ac:spMkLst>
            <pc:docMk/>
            <pc:sldMk cId="2566707708" sldId="269"/>
            <ac:spMk id="6" creationId="{7E54AC28-9C3E-4734-B2BB-5EC5F60F5559}"/>
          </ac:spMkLst>
        </pc:spChg>
      </pc:sldChg>
      <pc:sldChg chg="modSp add mod">
        <pc:chgData name="Elane Higgins" userId="a1857b91521ffff0" providerId="LiveId" clId="{AF8267B4-8824-4387-AC7F-AAE48C14FB80}" dt="2024-04-23T12:23:07.580" v="2466" actId="20577"/>
        <pc:sldMkLst>
          <pc:docMk/>
          <pc:sldMk cId="1027667133" sldId="270"/>
        </pc:sldMkLst>
        <pc:spChg chg="mod">
          <ac:chgData name="Elane Higgins" userId="a1857b91521ffff0" providerId="LiveId" clId="{AF8267B4-8824-4387-AC7F-AAE48C14FB80}" dt="2024-04-23T12:21:59.399" v="2462"/>
          <ac:spMkLst>
            <pc:docMk/>
            <pc:sldMk cId="1027667133" sldId="270"/>
            <ac:spMk id="3" creationId="{0CEF9153-8777-40BE-856A-F36D008F5B26}"/>
          </ac:spMkLst>
        </pc:spChg>
        <pc:spChg chg="mod">
          <ac:chgData name="Elane Higgins" userId="a1857b91521ffff0" providerId="LiveId" clId="{AF8267B4-8824-4387-AC7F-AAE48C14FB80}" dt="2024-04-20T17:33:03.807" v="230" actId="20577"/>
          <ac:spMkLst>
            <pc:docMk/>
            <pc:sldMk cId="1027667133" sldId="270"/>
            <ac:spMk id="4" creationId="{D3BFCB07-6C49-4FD9-A60E-365443B88FE2}"/>
          </ac:spMkLst>
        </pc:spChg>
        <pc:spChg chg="mod">
          <ac:chgData name="Elane Higgins" userId="a1857b91521ffff0" providerId="LiveId" clId="{AF8267B4-8824-4387-AC7F-AAE48C14FB80}" dt="2024-04-20T17:33:35.792" v="246" actId="20577"/>
          <ac:spMkLst>
            <pc:docMk/>
            <pc:sldMk cId="1027667133" sldId="270"/>
            <ac:spMk id="6" creationId="{349249DA-4230-416D-838C-A72D2E7CADA4}"/>
          </ac:spMkLst>
        </pc:spChg>
        <pc:spChg chg="mod">
          <ac:chgData name="Elane Higgins" userId="a1857b91521ffff0" providerId="LiveId" clId="{AF8267B4-8824-4387-AC7F-AAE48C14FB80}" dt="2024-04-22T15:48:38.779" v="1329" actId="12"/>
          <ac:spMkLst>
            <pc:docMk/>
            <pc:sldMk cId="1027667133" sldId="270"/>
            <ac:spMk id="7" creationId="{3FC3CF09-BAFF-4590-A12C-E378DFF1DA5E}"/>
          </ac:spMkLst>
        </pc:spChg>
        <pc:spChg chg="mod">
          <ac:chgData name="Elane Higgins" userId="a1857b91521ffff0" providerId="LiveId" clId="{AF8267B4-8824-4387-AC7F-AAE48C14FB80}" dt="2024-04-23T12:23:07.580" v="2466" actId="20577"/>
          <ac:spMkLst>
            <pc:docMk/>
            <pc:sldMk cId="1027667133" sldId="270"/>
            <ac:spMk id="8" creationId="{C9E879AA-B873-414B-BC94-C8FF285662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3E6920-339A-4441-8A6C-3484E094FCE0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2F888-F08B-4108-9520-3E4036971D9E}" type="datetime1">
              <a:rPr lang="en-GB" noProof="0" smtClean="0"/>
              <a:pPr/>
              <a:t>24/04/2024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0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5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6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1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+7 6785550128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Email address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GB" noProof="0"/>
              <a:t>DD/MM/20XX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media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en-GB" noProof="0"/>
              <a:t>DD/MM/20XX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pFR0oltFfTU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n-US" dirty="0"/>
              <a:t>A</a:t>
            </a:r>
            <a:r>
              <a:rPr lang="en-GB" dirty="0" err="1"/>
              <a:t>pril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GB" dirty="0"/>
              <a:t>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SAVE OUR EARTH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0857" y="4720037"/>
            <a:ext cx="10090287" cy="1698692"/>
          </a:xfrm>
        </p:spPr>
        <p:txBody>
          <a:bodyPr rtlCol="0"/>
          <a:lstStyle/>
          <a:p>
            <a:pPr rtl="0"/>
            <a:r>
              <a:rPr lang="en-US" dirty="0"/>
              <a:t>A VISION FOR THE MANCETTER PARISH </a:t>
            </a:r>
          </a:p>
          <a:p>
            <a:pPr rtl="0"/>
            <a:r>
              <a:rPr lang="en-US" dirty="0"/>
              <a:t>OF THE FUTURE </a:t>
            </a:r>
            <a:endParaRPr lang="en-US" sz="2400" dirty="0"/>
          </a:p>
          <a:p>
            <a:pPr rtl="0"/>
            <a:r>
              <a:rPr lang="en-US" sz="2400" dirty="0"/>
              <a:t>Linked to the Adopted </a:t>
            </a:r>
            <a:r>
              <a:rPr lang="en-US" sz="2400" dirty="0" err="1"/>
              <a:t>Mancetter</a:t>
            </a:r>
            <a:r>
              <a:rPr lang="en-US" sz="2400" dirty="0"/>
              <a:t> Neighbourhood Plan.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67233"/>
            <a:ext cx="5285914" cy="1179496"/>
          </a:xfrm>
        </p:spPr>
        <p:txBody>
          <a:bodyPr rtlCol="0">
            <a:normAutofit/>
          </a:bodyPr>
          <a:lstStyle/>
          <a:p>
            <a:pPr rtl="0"/>
            <a:r>
              <a:rPr lang="en-US" sz="3600" dirty="0" err="1"/>
              <a:t>Mancetter</a:t>
            </a:r>
            <a:r>
              <a:rPr lang="en-US" sz="3600" dirty="0"/>
              <a:t> Nature Reserve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dirty="0"/>
              <a:t>T</a:t>
            </a:r>
            <a:r>
              <a:rPr lang="en-GB" dirty="0" err="1"/>
              <a:t>wenty</a:t>
            </a:r>
            <a:r>
              <a:rPr lang="en-GB" dirty="0"/>
              <a:t> Five years in the Planning </a:t>
            </a:r>
          </a:p>
          <a:p>
            <a:pPr rtl="0"/>
            <a:r>
              <a:rPr lang="en-GB" dirty="0"/>
              <a:t>Centuries in the 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smtClean="0"/>
              <a:pPr rtl="0"/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6D31B-8871-2180-22D5-2F5C65792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67233"/>
            <a:ext cx="5285914" cy="1179496"/>
          </a:xfrm>
        </p:spPr>
        <p:txBody>
          <a:bodyPr rtlCol="0">
            <a:normAutofit/>
          </a:bodyPr>
          <a:lstStyle/>
          <a:p>
            <a:pPr rtl="0"/>
            <a:r>
              <a:rPr lang="en-US" sz="3600" dirty="0" err="1"/>
              <a:t>Mancetter</a:t>
            </a:r>
            <a:r>
              <a:rPr lang="en-US" sz="3600" dirty="0"/>
              <a:t> Nature Reserve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136036"/>
            <a:ext cx="5285914" cy="964233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“T</a:t>
            </a:r>
            <a:r>
              <a:rPr lang="en-GB" dirty="0" err="1"/>
              <a:t>wenty</a:t>
            </a:r>
            <a:r>
              <a:rPr lang="en-GB" dirty="0"/>
              <a:t> Five years in the Planning - </a:t>
            </a:r>
          </a:p>
          <a:p>
            <a:pPr rtl="0"/>
            <a:r>
              <a:rPr lang="en-GB" dirty="0"/>
              <a:t>  Millennia in the Making”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3018215"/>
          </a:xfrm>
        </p:spPr>
        <p:txBody>
          <a:bodyPr vert="horz" lIns="0" tIns="45720" rIns="91440" bIns="45720" rtlCol="0" anchor="t">
            <a:normAutofit fontScale="85000" lnSpcReduction="20000"/>
          </a:bodyPr>
          <a:lstStyle/>
          <a:p>
            <a:pPr marL="179705" indent="-179705"/>
            <a:r>
              <a:rPr lang="en-GB" sz="1800" b="1" dirty="0" err="1">
                <a:effectLst/>
                <a:latin typeface="UICTFontTextStyleBody"/>
                <a:ea typeface="Calibri" panose="020F0502020204030204" pitchFamily="34" charset="0"/>
              </a:rPr>
              <a:t>Mancetter</a:t>
            </a:r>
            <a:r>
              <a:rPr lang="en-GB" sz="1800" b="1" dirty="0">
                <a:effectLst/>
                <a:latin typeface="UICTFontTextStyleBody"/>
                <a:ea typeface="Calibri" panose="020F0502020204030204" pitchFamily="34" charset="0"/>
              </a:rPr>
              <a:t> Parish Council has had a long term vision, for well in excess of a quarter of a Century.  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/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/>
            <a:r>
              <a:rPr lang="en-GB" sz="1800" b="1" dirty="0">
                <a:effectLst/>
                <a:latin typeface="UICTFontTextStyleBody"/>
                <a:ea typeface="Calibri" panose="020F0502020204030204" pitchFamily="34" charset="0"/>
              </a:rPr>
              <a:t>We knew that one day the 97 hectares of land in </a:t>
            </a:r>
            <a:r>
              <a:rPr lang="en-GB" sz="1800" b="1" dirty="0" err="1">
                <a:effectLst/>
                <a:latin typeface="UICTFontTextStyleBody"/>
                <a:ea typeface="Calibri" panose="020F0502020204030204" pitchFamily="34" charset="0"/>
              </a:rPr>
              <a:t>Mancetter</a:t>
            </a:r>
            <a:r>
              <a:rPr lang="en-GB" sz="1800" b="1" dirty="0">
                <a:effectLst/>
                <a:latin typeface="UICTFontTextStyleBody"/>
                <a:ea typeface="Calibri" panose="020F0502020204030204" pitchFamily="34" charset="0"/>
              </a:rPr>
              <a:t>, that make up the three quarries of Jubilee, Oldbury and Purley, could together, create</a:t>
            </a:r>
            <a:r>
              <a:rPr lang="en-GB" sz="1800" b="1" dirty="0">
                <a:latin typeface="UICTFontTextStyleBody"/>
                <a:ea typeface="Calibri" panose="020F0502020204030204" pitchFamily="34" charset="0"/>
              </a:rPr>
              <a:t> "</a:t>
            </a:r>
            <a:r>
              <a:rPr lang="en-GB" sz="1800" b="1" dirty="0" err="1">
                <a:latin typeface="UICTFontTextStyleBody"/>
                <a:ea typeface="Calibri" panose="020F0502020204030204" pitchFamily="34" charset="0"/>
              </a:rPr>
              <a:t>Mancetter</a:t>
            </a:r>
            <a:r>
              <a:rPr lang="en-GB" sz="1800" b="1" dirty="0">
                <a:latin typeface="UICTFontTextStyleBody"/>
                <a:ea typeface="Calibri" panose="020F0502020204030204" pitchFamily="34" charset="0"/>
              </a:rPr>
              <a:t> Nature</a:t>
            </a:r>
            <a:r>
              <a:rPr lang="en-GB" sz="1800" b="1" dirty="0">
                <a:effectLst/>
                <a:latin typeface="UICTFontTextStyleBody"/>
                <a:ea typeface="Calibri" panose="020F0502020204030204" pitchFamily="34" charset="0"/>
              </a:rPr>
              <a:t> </a:t>
            </a:r>
            <a:r>
              <a:rPr lang="en-GB" sz="1800" b="1" dirty="0">
                <a:latin typeface="UICTFontTextStyleBody"/>
                <a:ea typeface="Calibri" panose="020F0502020204030204" pitchFamily="34" charset="0"/>
              </a:rPr>
              <a:t>Reserve".</a:t>
            </a:r>
            <a:endParaRPr lang="en-GB" sz="1800" b="1" dirty="0"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/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/>
            <a:r>
              <a:rPr lang="en-GB" sz="1800" b="1" dirty="0">
                <a:effectLst/>
                <a:latin typeface="UICTFontTextStyleBody"/>
                <a:ea typeface="Calibri" panose="020F0502020204030204" pitchFamily="34" charset="0"/>
              </a:rPr>
              <a:t>Linked to </a:t>
            </a:r>
            <a:r>
              <a:rPr lang="en-GB" sz="1800" b="1" dirty="0" err="1">
                <a:effectLst/>
                <a:latin typeface="UICTFontTextStyleBody"/>
                <a:ea typeface="Calibri" panose="020F0502020204030204" pitchFamily="34" charset="0"/>
              </a:rPr>
              <a:t>Hartshill</a:t>
            </a:r>
            <a:r>
              <a:rPr lang="en-GB" sz="1800" b="1" dirty="0">
                <a:effectLst/>
                <a:latin typeface="UICTFontTextStyleBody"/>
                <a:ea typeface="Calibri" panose="020F0502020204030204" pitchFamily="34" charset="0"/>
              </a:rPr>
              <a:t> Hayes Country Park by means of permissive footpaths and public rights of ways; a vibrant community green space could emerge after centuries of mineral extraction. </a:t>
            </a:r>
            <a:r>
              <a:rPr lang="en-GB" sz="1800" b="1" dirty="0">
                <a:latin typeface="UICTFontTextStyleBody"/>
                <a:ea typeface="Calibri" panose="020F0502020204030204" pitchFamily="34" charset="0"/>
              </a:rPr>
              <a:t>We would wish to retain the name </a:t>
            </a:r>
            <a:r>
              <a:rPr lang="en-GB" sz="1800" b="1" dirty="0" err="1">
                <a:latin typeface="UICTFontTextStyleBody"/>
                <a:ea typeface="Calibri" panose="020F0502020204030204" pitchFamily="34" charset="0"/>
              </a:rPr>
              <a:t>Mancetter</a:t>
            </a:r>
            <a:r>
              <a:rPr lang="en-GB" sz="1800" b="1" dirty="0">
                <a:latin typeface="UICTFontTextStyleBody"/>
                <a:ea typeface="Calibri" panose="020F0502020204030204" pitchFamily="34" charset="0"/>
              </a:rPr>
              <a:t> within the newly created Nature Reserve.</a:t>
            </a:r>
            <a:endParaRPr lang="en-GB" sz="1800" b="1" dirty="0"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/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/>
            <a:r>
              <a:rPr lang="en-GB" sz="1800" b="1" dirty="0">
                <a:solidFill>
                  <a:schemeClr val="bg2"/>
                </a:solidFill>
                <a:effectLst/>
                <a:latin typeface="UICTFontTextStyleBody"/>
                <a:ea typeface="Calibri" panose="020F0502020204030204" pitchFamily="34" charset="0"/>
              </a:rPr>
              <a:t>Breathing new life into North Warwickshire -  </a:t>
            </a:r>
            <a:r>
              <a:rPr lang="en-GB" sz="1800" b="1" dirty="0" err="1">
                <a:solidFill>
                  <a:schemeClr val="bg2"/>
                </a:solidFill>
                <a:effectLst/>
                <a:latin typeface="UICTFontTextStyleBody"/>
                <a:ea typeface="Calibri" panose="020F0502020204030204" pitchFamily="34" charset="0"/>
              </a:rPr>
              <a:t>Mancetter’s</a:t>
            </a:r>
            <a:r>
              <a:rPr lang="en-GB" sz="1800" b="1" dirty="0">
                <a:solidFill>
                  <a:schemeClr val="bg2"/>
                </a:solidFill>
                <a:effectLst/>
                <a:latin typeface="UICTFontTextStyleBody"/>
                <a:ea typeface="Calibri" panose="020F0502020204030204" pitchFamily="34" charset="0"/>
              </a:rPr>
              <a:t> massive green lung.</a:t>
            </a:r>
            <a:endParaRPr lang="en-GB" sz="1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 rt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Environment, Amenities, Recreation, Tourism, Heritage. Save our EARTH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0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M</a:t>
            </a:r>
            <a:r>
              <a:rPr lang="en-GB" dirty="0" err="1"/>
              <a:t>ancetter</a:t>
            </a:r>
            <a:r>
              <a:rPr lang="en-GB" dirty="0"/>
              <a:t> Quarry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5934636"/>
            <a:ext cx="3398763" cy="548974"/>
          </a:xfrm>
        </p:spPr>
        <p:txBody>
          <a:bodyPr rtlCol="0"/>
          <a:lstStyle/>
          <a:p>
            <a:pPr rtl="0"/>
            <a:r>
              <a:rPr lang="en-US" dirty="0"/>
              <a:t>Video Credit E F Drones “Flight over </a:t>
            </a:r>
            <a:r>
              <a:rPr lang="en-US" dirty="0" err="1"/>
              <a:t>Mancetter</a:t>
            </a:r>
            <a:r>
              <a:rPr lang="en-US" dirty="0"/>
              <a:t> Quarry”  You Tube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5" name="Online Media 4" title="Flight Over mancetter quarry">
            <a:hlinkClick r:id="" action="ppaction://media"/>
            <a:extLst>
              <a:ext uri="{FF2B5EF4-FFF2-40B4-BE49-F238E27FC236}">
                <a16:creationId xmlns:a16="http://schemas.microsoft.com/office/drawing/2014/main" id="{6E56C04D-6E25-CAAD-A5D8-AF941F54E00C}"/>
              </a:ext>
            </a:extLst>
          </p:cNvPr>
          <p:cNvPicPr>
            <a:picLocks noGrp="1" noRot="1" noChangeAspect="1"/>
          </p:cNvPicPr>
          <p:nvPr>
            <p:ph type="media" sz="quarter" idx="17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0613" y="1497013"/>
            <a:ext cx="7469187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S</a:t>
            </a:r>
            <a:r>
              <a:rPr lang="en-GB" dirty="0"/>
              <a:t>AVE OUR EARTH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dirty="0" err="1"/>
              <a:t>Mancetter</a:t>
            </a:r>
            <a:r>
              <a:rPr lang="en-US" dirty="0"/>
              <a:t> Nature Reserve A</a:t>
            </a:r>
            <a:r>
              <a:rPr lang="en-GB" dirty="0"/>
              <a:t> Vision for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chemeClr val="bg2"/>
                </a:solidFill>
              </a:rPr>
              <a:t>E</a:t>
            </a:r>
            <a:r>
              <a:rPr lang="en-GB" dirty="0" err="1">
                <a:solidFill>
                  <a:schemeClr val="bg2"/>
                </a:solidFill>
              </a:rPr>
              <a:t>nvironment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/>
          </a:bodyPr>
          <a:lstStyle/>
          <a:p>
            <a:r>
              <a:rPr lang="en-GB" sz="1800" kern="0" dirty="0"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800" kern="0" dirty="0">
                <a:effectLst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rotecting flora &amp; fauna, wildlife habitats and increasing our biodiversity.</a:t>
            </a:r>
          </a:p>
          <a:p>
            <a:r>
              <a:rPr lang="en-GB" sz="1800" kern="0" dirty="0"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Enhancing quarry restoration work already underway. </a:t>
            </a:r>
            <a:endParaRPr lang="en-GB" sz="1800" kern="0" dirty="0">
              <a:effectLst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dirty="0"/>
              <a:t>Addressing the national importance of slowing down Climate Change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chemeClr val="bg2"/>
                </a:solidFill>
              </a:rPr>
              <a:t>Amenities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/>
              <a:t>Using existing infrastructure to improve road safety and accessibility to car parking </a:t>
            </a:r>
          </a:p>
          <a:p>
            <a:pPr marL="0" indent="0" rtl="0">
              <a:buNone/>
            </a:pPr>
            <a:r>
              <a:rPr lang="en-GB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5762126"/>
            <a:ext cx="3398763" cy="810711"/>
          </a:xfrm>
        </p:spPr>
        <p:txBody>
          <a:bodyPr rtlCol="0"/>
          <a:lstStyle/>
          <a:p>
            <a:r>
              <a:rPr lang="en-US" dirty="0"/>
              <a:t>Environment, Amenities, Recreation, Tourism, Heritage. Save our EARTH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S</a:t>
            </a:r>
            <a:r>
              <a:rPr lang="en-GB" dirty="0"/>
              <a:t>AVE OUR EARTH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dirty="0"/>
              <a:t>A</a:t>
            </a:r>
            <a:r>
              <a:rPr lang="en-GB" dirty="0"/>
              <a:t> VISION FOR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/>
              <a:t>Recreation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b="1" dirty="0"/>
              <a:t>Safer Walking and Cycling Routes </a:t>
            </a:r>
          </a:p>
          <a:p>
            <a:pPr rtl="0"/>
            <a:r>
              <a:rPr lang="en-US" b="1" dirty="0"/>
              <a:t>Facilities for learning rural skills</a:t>
            </a:r>
          </a:p>
          <a:p>
            <a:r>
              <a:rPr lang="en-US" b="1" dirty="0"/>
              <a:t>Understanding the wider aspects of life within </a:t>
            </a:r>
          </a:p>
          <a:p>
            <a:pPr marL="0" indent="0" rtl="0">
              <a:buNone/>
            </a:pPr>
            <a:r>
              <a:rPr lang="en-US" b="1" dirty="0"/>
              <a:t>    a rural setting.    </a:t>
            </a:r>
            <a:endParaRPr lang="en-GB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rtlCol="0"/>
          <a:lstStyle/>
          <a:p>
            <a:pPr rtl="0"/>
            <a:r>
              <a:rPr lang="en-US" dirty="0"/>
              <a:t>Tourism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/>
              <a:t>Support existing businesses and encouraging new opportunities and diversification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Environment, Amenities, Recreation, Tourism, Heritage. Save our EARTH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6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H</a:t>
            </a:r>
            <a:r>
              <a:rPr lang="en-GB" dirty="0"/>
              <a:t>ERITAGE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  <a:p>
            <a:pPr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/>
              <a:t>Rare Fossils of National and International importance</a:t>
            </a:r>
          </a:p>
          <a:p>
            <a:pPr rtl="0"/>
            <a:r>
              <a:rPr lang="en-US" dirty="0"/>
              <a:t>The Battle of Watling Street</a:t>
            </a:r>
          </a:p>
          <a:p>
            <a:pPr rtl="0"/>
            <a:r>
              <a:rPr lang="en-US" dirty="0"/>
              <a:t>Stone Age, Iron Age, Saxon, Roman and Elizabethan features</a:t>
            </a:r>
          </a:p>
          <a:p>
            <a:pPr rtl="0"/>
            <a:r>
              <a:rPr lang="en-US" dirty="0"/>
              <a:t>Industrial development of Stone, Coal and Farming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11588" y="4634753"/>
            <a:ext cx="3398763" cy="997209"/>
          </a:xfrm>
        </p:spPr>
        <p:txBody>
          <a:bodyPr rtlCol="0"/>
          <a:lstStyle/>
          <a:p>
            <a:r>
              <a:rPr lang="en-US" b="1" dirty="0"/>
              <a:t>Environment, Amenities, Recreation, Tourism, Heritage. Save our EARTH</a:t>
            </a:r>
            <a:endParaRPr lang="en-GB" b="1" dirty="0"/>
          </a:p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4000" dirty="0"/>
              <a:t>P</a:t>
            </a:r>
            <a:r>
              <a:rPr lang="en-GB" sz="4000" dirty="0"/>
              <a:t>lease share with us your thoughts and ideas</a:t>
            </a:r>
            <a:br>
              <a:rPr lang="en-GB" sz="4000" dirty="0"/>
            </a:br>
            <a:r>
              <a:rPr lang="en-GB" sz="4000" dirty="0"/>
              <a:t>Thank you!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693" y="2635032"/>
            <a:ext cx="10090287" cy="606659"/>
          </a:xfrm>
        </p:spPr>
        <p:txBody>
          <a:bodyPr rtlCol="0"/>
          <a:lstStyle/>
          <a:p>
            <a:pPr rtl="0"/>
            <a:r>
              <a:rPr lang="en-US" dirty="0"/>
              <a:t>MANCETTER PARISH COUNCIL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12235" y="3429000"/>
            <a:ext cx="4367531" cy="474519"/>
          </a:xfrm>
        </p:spPr>
        <p:txBody>
          <a:bodyPr rtlCol="0"/>
          <a:lstStyle/>
          <a:p>
            <a:pPr rtl="0"/>
            <a:r>
              <a:rPr lang="en-US" dirty="0"/>
              <a:t>Contact details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4F671-D586-49FB-B0C1-E7E9ADFE08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 sz="2000" dirty="0"/>
              <a:t>w</a:t>
            </a:r>
            <a:r>
              <a:rPr lang="en-GB" sz="2000" dirty="0"/>
              <a:t>ww.mancetterparishcouncil.gov.uk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12234" y="4728936"/>
            <a:ext cx="4367531" cy="28800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en-US" sz="2000" dirty="0"/>
              <a:t>parishclerk@mancetterparishcouncil.gov.uk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741_TF22977542" id="{022D309E-4360-4638-A6D0-9451627791ED}" vid="{75F7FF81-37F0-45CB-8B4A-F3B25BD49D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406</Words>
  <Application>Microsoft Office PowerPoint</Application>
  <PresentationFormat>Widescreen</PresentationFormat>
  <Paragraphs>68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SAVE OUR EARTH</vt:lpstr>
      <vt:lpstr>Mancetter Nature Reserve</vt:lpstr>
      <vt:lpstr>Mancetter Nature Reserve</vt:lpstr>
      <vt:lpstr>Mancetter Quarry</vt:lpstr>
      <vt:lpstr>SAVE OUR EARTH</vt:lpstr>
      <vt:lpstr>SAVE OUR EARTH</vt:lpstr>
      <vt:lpstr>HERITAGE</vt:lpstr>
      <vt:lpstr>Please share with us your thoughts and ideas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OUR E.A.R.T.H.</dc:title>
  <dc:creator>Elane Higgins</dc:creator>
  <cp:lastModifiedBy>Elane Higgins</cp:lastModifiedBy>
  <cp:revision>12</cp:revision>
  <dcterms:created xsi:type="dcterms:W3CDTF">2024-04-20T17:06:52Z</dcterms:created>
  <dcterms:modified xsi:type="dcterms:W3CDTF">2024-04-24T16:11:11Z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